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89D58-8A7F-45D6-85BE-749D8F841E56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3DC2BF1-8144-41F0-8277-16C1904C92E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800" b="1" dirty="0" smtClean="0"/>
            <a:t>IND SIZE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USD 20 + MIL</a:t>
          </a:r>
          <a:endParaRPr lang="en-US" sz="1800" dirty="0"/>
        </a:p>
      </dgm:t>
    </dgm:pt>
    <dgm:pt modelId="{54744578-4795-4936-9F9B-6DBB0D46E46B}" type="parTrans" cxnId="{62485CFD-FE8B-43ED-972C-1D6F3FC44403}">
      <dgm:prSet/>
      <dgm:spPr/>
      <dgm:t>
        <a:bodyPr/>
        <a:lstStyle/>
        <a:p>
          <a:endParaRPr lang="en-US"/>
        </a:p>
      </dgm:t>
    </dgm:pt>
    <dgm:pt modelId="{0D2F52F4-708F-41B9-A661-7A0A6415D5A7}" type="sibTrans" cxnId="{62485CFD-FE8B-43ED-972C-1D6F3FC44403}">
      <dgm:prSet/>
      <dgm:spPr/>
      <dgm:t>
        <a:bodyPr/>
        <a:lstStyle/>
        <a:p>
          <a:endParaRPr lang="en-US"/>
        </a:p>
      </dgm:t>
    </dgm:pt>
    <dgm:pt modelId="{7C9452DE-F148-43FD-97B0-99F8CA58287E}">
      <dgm:prSet phldrT="[Text]" custT="1"/>
      <dgm:spPr/>
      <dgm:t>
        <a:bodyPr/>
        <a:lstStyle/>
        <a:p>
          <a:r>
            <a:rPr lang="en-US" sz="1800" dirty="0" smtClean="0"/>
            <a:t>MEDIA</a:t>
          </a:r>
          <a:endParaRPr lang="en-US" sz="1800" dirty="0"/>
        </a:p>
      </dgm:t>
    </dgm:pt>
    <dgm:pt modelId="{63193A21-7475-4499-A40E-53F8A514021A}" type="parTrans" cxnId="{C80D1ADA-E245-4594-BF81-F1C63DD23276}">
      <dgm:prSet/>
      <dgm:spPr/>
      <dgm:t>
        <a:bodyPr/>
        <a:lstStyle/>
        <a:p>
          <a:endParaRPr lang="en-US"/>
        </a:p>
      </dgm:t>
    </dgm:pt>
    <dgm:pt modelId="{DCDD0F4B-4939-447A-B28F-11FA060416EA}" type="sibTrans" cxnId="{C80D1ADA-E245-4594-BF81-F1C63DD23276}">
      <dgm:prSet/>
      <dgm:spPr/>
      <dgm:t>
        <a:bodyPr/>
        <a:lstStyle/>
        <a:p>
          <a:endParaRPr lang="en-US"/>
        </a:p>
      </dgm:t>
    </dgm:pt>
    <dgm:pt modelId="{B634CD11-9994-4291-851D-3A1CFD7FD71E}">
      <dgm:prSet phldrT="[Text]" custT="1"/>
      <dgm:spPr/>
      <dgm:t>
        <a:bodyPr/>
        <a:lstStyle/>
        <a:p>
          <a:r>
            <a:rPr lang="en-US" sz="1800" dirty="0" smtClean="0"/>
            <a:t>CONSUMER</a:t>
          </a:r>
          <a:endParaRPr lang="en-US" sz="1800" dirty="0"/>
        </a:p>
      </dgm:t>
    </dgm:pt>
    <dgm:pt modelId="{20BC2543-44A7-4368-A4AA-7C5C1730A550}" type="parTrans" cxnId="{22021C1C-8182-4F15-A0E8-1C3D4670AF1A}">
      <dgm:prSet/>
      <dgm:spPr/>
      <dgm:t>
        <a:bodyPr/>
        <a:lstStyle/>
        <a:p>
          <a:endParaRPr lang="en-US"/>
        </a:p>
      </dgm:t>
    </dgm:pt>
    <dgm:pt modelId="{2306D662-B2B7-4608-85C2-4D0D530D6BE2}" type="sibTrans" cxnId="{22021C1C-8182-4F15-A0E8-1C3D4670AF1A}">
      <dgm:prSet/>
      <dgm:spPr/>
      <dgm:t>
        <a:bodyPr/>
        <a:lstStyle/>
        <a:p>
          <a:endParaRPr lang="en-US"/>
        </a:p>
      </dgm:t>
    </dgm:pt>
    <dgm:pt modelId="{F59BB398-8BEF-49C1-B19C-9338698C45CD}">
      <dgm:prSet phldrT="[Text]" custT="1"/>
      <dgm:spPr/>
      <dgm:t>
        <a:bodyPr/>
        <a:lstStyle/>
        <a:p>
          <a:r>
            <a:rPr lang="en-US" sz="1800" dirty="0" smtClean="0"/>
            <a:t>SOCIAL</a:t>
          </a:r>
          <a:endParaRPr lang="en-US" sz="1800" dirty="0"/>
        </a:p>
      </dgm:t>
    </dgm:pt>
    <dgm:pt modelId="{71668A19-7BEC-4A6F-BAD1-205D3792E609}" type="parTrans" cxnId="{F80382C1-B519-4D60-85F9-F09BA581E546}">
      <dgm:prSet/>
      <dgm:spPr/>
      <dgm:t>
        <a:bodyPr/>
        <a:lstStyle/>
        <a:p>
          <a:endParaRPr lang="en-US"/>
        </a:p>
      </dgm:t>
    </dgm:pt>
    <dgm:pt modelId="{9A8724F4-50EA-43D3-B175-2F8C6DCF1C44}" type="sibTrans" cxnId="{F80382C1-B519-4D60-85F9-F09BA581E546}">
      <dgm:prSet/>
      <dgm:spPr/>
      <dgm:t>
        <a:bodyPr/>
        <a:lstStyle/>
        <a:p>
          <a:endParaRPr lang="en-US"/>
        </a:p>
      </dgm:t>
    </dgm:pt>
    <dgm:pt modelId="{6ED6B450-FB03-4488-ADAE-BA8116B5BE4F}">
      <dgm:prSet phldrT="[Text]" custT="1"/>
      <dgm:spPr/>
      <dgm:t>
        <a:bodyPr/>
        <a:lstStyle/>
        <a:p>
          <a:r>
            <a:rPr lang="en-US" sz="1800" dirty="0" smtClean="0"/>
            <a:t>INDUSTRY/ TRADE</a:t>
          </a:r>
          <a:endParaRPr lang="en-US" sz="1800" dirty="0"/>
        </a:p>
      </dgm:t>
    </dgm:pt>
    <dgm:pt modelId="{7CF7AD35-40B5-4A8A-817A-18E160C1198F}" type="parTrans" cxnId="{42A24D81-0531-40DC-9156-7785276E4240}">
      <dgm:prSet/>
      <dgm:spPr/>
      <dgm:t>
        <a:bodyPr/>
        <a:lstStyle/>
        <a:p>
          <a:endParaRPr lang="en-US"/>
        </a:p>
      </dgm:t>
    </dgm:pt>
    <dgm:pt modelId="{C8703743-4D90-4B73-B4D3-621385B5BBC6}" type="sibTrans" cxnId="{42A24D81-0531-40DC-9156-7785276E4240}">
      <dgm:prSet/>
      <dgm:spPr/>
      <dgm:t>
        <a:bodyPr/>
        <a:lstStyle/>
        <a:p>
          <a:endParaRPr lang="en-US"/>
        </a:p>
      </dgm:t>
    </dgm:pt>
    <dgm:pt modelId="{73F3FA35-778E-49E0-B7AE-747F5B2DECE0}">
      <dgm:prSet phldrT="[Text]" custT="1"/>
      <dgm:spPr/>
      <dgm:t>
        <a:bodyPr/>
        <a:lstStyle/>
        <a:p>
          <a:r>
            <a:rPr lang="en-US" sz="1800" smtClean="0"/>
            <a:t>RETAIL</a:t>
          </a:r>
          <a:endParaRPr lang="en-US" sz="1800" dirty="0"/>
        </a:p>
      </dgm:t>
    </dgm:pt>
    <dgm:pt modelId="{CD4FCDA5-172E-42A6-B68B-CD9BF7DF05D9}" type="parTrans" cxnId="{B15B782A-9A9D-4F5B-A6F0-A5E0A9D38496}">
      <dgm:prSet/>
      <dgm:spPr/>
      <dgm:t>
        <a:bodyPr/>
        <a:lstStyle/>
        <a:p>
          <a:endParaRPr lang="en-US"/>
        </a:p>
      </dgm:t>
    </dgm:pt>
    <dgm:pt modelId="{81D0351E-F6CF-4A7E-8BB5-310B5CF94C83}" type="sibTrans" cxnId="{B15B782A-9A9D-4F5B-A6F0-A5E0A9D38496}">
      <dgm:prSet/>
      <dgm:spPr/>
      <dgm:t>
        <a:bodyPr/>
        <a:lstStyle/>
        <a:p>
          <a:endParaRPr lang="en-US"/>
        </a:p>
      </dgm:t>
    </dgm:pt>
    <dgm:pt modelId="{B0ED39FA-B36C-4442-A59B-2687A10408A0}" type="pres">
      <dgm:prSet presAssocID="{26389D58-8A7F-45D6-85BE-749D8F841E5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3A5E64-7466-42BA-A9D7-3512BB468711}" type="pres">
      <dgm:prSet presAssocID="{B3DC2BF1-8144-41F0-8277-16C1904C92EA}" presName="centerShape" presStyleLbl="node0" presStyleIdx="0" presStyleCnt="1"/>
      <dgm:spPr/>
      <dgm:t>
        <a:bodyPr/>
        <a:lstStyle/>
        <a:p>
          <a:endParaRPr lang="en-US"/>
        </a:p>
      </dgm:t>
    </dgm:pt>
    <dgm:pt modelId="{2F315D14-6603-4DB3-9F1B-5E75244FCF0E}" type="pres">
      <dgm:prSet presAssocID="{B634CD11-9994-4291-851D-3A1CFD7FD71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CCA76-F0E5-4682-9DB2-E06FB0ACEC03}" type="pres">
      <dgm:prSet presAssocID="{B634CD11-9994-4291-851D-3A1CFD7FD71E}" presName="dummy" presStyleCnt="0"/>
      <dgm:spPr/>
    </dgm:pt>
    <dgm:pt modelId="{1EFEF705-FEFE-4583-8507-81CC03D6F799}" type="pres">
      <dgm:prSet presAssocID="{2306D662-B2B7-4608-85C2-4D0D530D6BE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C83D99B-0EB2-4C15-B419-4790CAACF0C3}" type="pres">
      <dgm:prSet presAssocID="{6ED6B450-FB03-4488-ADAE-BA8116B5BE4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E3B7D-2A7C-4806-8583-B174335EBA04}" type="pres">
      <dgm:prSet presAssocID="{6ED6B450-FB03-4488-ADAE-BA8116B5BE4F}" presName="dummy" presStyleCnt="0"/>
      <dgm:spPr/>
    </dgm:pt>
    <dgm:pt modelId="{B3616BDE-4E77-428B-A7C3-67654426F906}" type="pres">
      <dgm:prSet presAssocID="{C8703743-4D90-4B73-B4D3-621385B5BBC6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D776A72-C292-4615-A825-7D94AAAA5909}" type="pres">
      <dgm:prSet presAssocID="{7C9452DE-F148-43FD-97B0-99F8CA58287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EBBA7-8167-47F9-A93D-C524B6C6BB3B}" type="pres">
      <dgm:prSet presAssocID="{7C9452DE-F148-43FD-97B0-99F8CA58287E}" presName="dummy" presStyleCnt="0"/>
      <dgm:spPr/>
    </dgm:pt>
    <dgm:pt modelId="{891E0B7E-996D-4EAA-9165-568A131D92B8}" type="pres">
      <dgm:prSet presAssocID="{DCDD0F4B-4939-447A-B28F-11FA060416EA}" presName="sibTrans" presStyleLbl="sibTrans2D1" presStyleIdx="2" presStyleCnt="5"/>
      <dgm:spPr/>
      <dgm:t>
        <a:bodyPr/>
        <a:lstStyle/>
        <a:p>
          <a:endParaRPr lang="en-US"/>
        </a:p>
      </dgm:t>
    </dgm:pt>
    <dgm:pt modelId="{91A17CE1-23E9-4ECE-9958-94D5C295022E}" type="pres">
      <dgm:prSet presAssocID="{73F3FA35-778E-49E0-B7AE-747F5B2DECE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D6F15-E228-49B9-9668-05D8D089F6BE}" type="pres">
      <dgm:prSet presAssocID="{73F3FA35-778E-49E0-B7AE-747F5B2DECE0}" presName="dummy" presStyleCnt="0"/>
      <dgm:spPr/>
    </dgm:pt>
    <dgm:pt modelId="{51459138-4ECE-4D55-BB15-CDD5D2E2519C}" type="pres">
      <dgm:prSet presAssocID="{81D0351E-F6CF-4A7E-8BB5-310B5CF94C83}" presName="sibTrans" presStyleLbl="sibTrans2D1" presStyleIdx="3" presStyleCnt="5"/>
      <dgm:spPr/>
      <dgm:t>
        <a:bodyPr/>
        <a:lstStyle/>
        <a:p>
          <a:endParaRPr lang="en-US"/>
        </a:p>
      </dgm:t>
    </dgm:pt>
    <dgm:pt modelId="{4A5324F7-82DC-4058-89DC-E2DCD9DEC211}" type="pres">
      <dgm:prSet presAssocID="{F59BB398-8BEF-49C1-B19C-9338698C45C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22EED-4DD0-4E9A-9885-51EF15F09CC7}" type="pres">
      <dgm:prSet presAssocID="{F59BB398-8BEF-49C1-B19C-9338698C45CD}" presName="dummy" presStyleCnt="0"/>
      <dgm:spPr/>
    </dgm:pt>
    <dgm:pt modelId="{24AA289E-9105-4368-A1EC-91AF8CF2BD08}" type="pres">
      <dgm:prSet presAssocID="{9A8724F4-50EA-43D3-B175-2F8C6DCF1C44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F22FD8BA-FD62-4E23-ABD0-B5D459AF6410}" type="presOf" srcId="{7C9452DE-F148-43FD-97B0-99F8CA58287E}" destId="{CD776A72-C292-4615-A825-7D94AAAA5909}" srcOrd="0" destOrd="0" presId="urn:microsoft.com/office/officeart/2005/8/layout/radial6"/>
    <dgm:cxn modelId="{ACDA9B6B-D8FC-4BA8-B70D-48DF73D12D4B}" type="presOf" srcId="{26389D58-8A7F-45D6-85BE-749D8F841E56}" destId="{B0ED39FA-B36C-4442-A59B-2687A10408A0}" srcOrd="0" destOrd="0" presId="urn:microsoft.com/office/officeart/2005/8/layout/radial6"/>
    <dgm:cxn modelId="{42A24D81-0531-40DC-9156-7785276E4240}" srcId="{B3DC2BF1-8144-41F0-8277-16C1904C92EA}" destId="{6ED6B450-FB03-4488-ADAE-BA8116B5BE4F}" srcOrd="1" destOrd="0" parTransId="{7CF7AD35-40B5-4A8A-817A-18E160C1198F}" sibTransId="{C8703743-4D90-4B73-B4D3-621385B5BBC6}"/>
    <dgm:cxn modelId="{22021C1C-8182-4F15-A0E8-1C3D4670AF1A}" srcId="{B3DC2BF1-8144-41F0-8277-16C1904C92EA}" destId="{B634CD11-9994-4291-851D-3A1CFD7FD71E}" srcOrd="0" destOrd="0" parTransId="{20BC2543-44A7-4368-A4AA-7C5C1730A550}" sibTransId="{2306D662-B2B7-4608-85C2-4D0D530D6BE2}"/>
    <dgm:cxn modelId="{FA710537-34DB-452E-B73C-7A9B21990AA9}" type="presOf" srcId="{6ED6B450-FB03-4488-ADAE-BA8116B5BE4F}" destId="{1C83D99B-0EB2-4C15-B419-4790CAACF0C3}" srcOrd="0" destOrd="0" presId="urn:microsoft.com/office/officeart/2005/8/layout/radial6"/>
    <dgm:cxn modelId="{62485CFD-FE8B-43ED-972C-1D6F3FC44403}" srcId="{26389D58-8A7F-45D6-85BE-749D8F841E56}" destId="{B3DC2BF1-8144-41F0-8277-16C1904C92EA}" srcOrd="0" destOrd="0" parTransId="{54744578-4795-4936-9F9B-6DBB0D46E46B}" sibTransId="{0D2F52F4-708F-41B9-A661-7A0A6415D5A7}"/>
    <dgm:cxn modelId="{5D96B77A-741B-426B-901A-4FD46CD1D7DC}" type="presOf" srcId="{B3DC2BF1-8144-41F0-8277-16C1904C92EA}" destId="{AB3A5E64-7466-42BA-A9D7-3512BB468711}" srcOrd="0" destOrd="0" presId="urn:microsoft.com/office/officeart/2005/8/layout/radial6"/>
    <dgm:cxn modelId="{FD1E7BE2-9231-47AC-8D8E-4EDEC8C81525}" type="presOf" srcId="{C8703743-4D90-4B73-B4D3-621385B5BBC6}" destId="{B3616BDE-4E77-428B-A7C3-67654426F906}" srcOrd="0" destOrd="0" presId="urn:microsoft.com/office/officeart/2005/8/layout/radial6"/>
    <dgm:cxn modelId="{C485D399-9D5D-4A21-8F7F-A67488E9CD37}" type="presOf" srcId="{F59BB398-8BEF-49C1-B19C-9338698C45CD}" destId="{4A5324F7-82DC-4058-89DC-E2DCD9DEC211}" srcOrd="0" destOrd="0" presId="urn:microsoft.com/office/officeart/2005/8/layout/radial6"/>
    <dgm:cxn modelId="{520970F9-7588-43FA-A817-35DE1D761786}" type="presOf" srcId="{B634CD11-9994-4291-851D-3A1CFD7FD71E}" destId="{2F315D14-6603-4DB3-9F1B-5E75244FCF0E}" srcOrd="0" destOrd="0" presId="urn:microsoft.com/office/officeart/2005/8/layout/radial6"/>
    <dgm:cxn modelId="{6EFA0C88-7FC0-494E-8C19-ECC6B9370B16}" type="presOf" srcId="{DCDD0F4B-4939-447A-B28F-11FA060416EA}" destId="{891E0B7E-996D-4EAA-9165-568A131D92B8}" srcOrd="0" destOrd="0" presId="urn:microsoft.com/office/officeart/2005/8/layout/radial6"/>
    <dgm:cxn modelId="{661479BC-2C5B-4B2B-B968-847BCC36B514}" type="presOf" srcId="{9A8724F4-50EA-43D3-B175-2F8C6DCF1C44}" destId="{24AA289E-9105-4368-A1EC-91AF8CF2BD08}" srcOrd="0" destOrd="0" presId="urn:microsoft.com/office/officeart/2005/8/layout/radial6"/>
    <dgm:cxn modelId="{C80D1ADA-E245-4594-BF81-F1C63DD23276}" srcId="{B3DC2BF1-8144-41F0-8277-16C1904C92EA}" destId="{7C9452DE-F148-43FD-97B0-99F8CA58287E}" srcOrd="2" destOrd="0" parTransId="{63193A21-7475-4499-A40E-53F8A514021A}" sibTransId="{DCDD0F4B-4939-447A-B28F-11FA060416EA}"/>
    <dgm:cxn modelId="{BEA750EA-80F2-4CA0-B172-8CE2098EA2F7}" type="presOf" srcId="{2306D662-B2B7-4608-85C2-4D0D530D6BE2}" destId="{1EFEF705-FEFE-4583-8507-81CC03D6F799}" srcOrd="0" destOrd="0" presId="urn:microsoft.com/office/officeart/2005/8/layout/radial6"/>
    <dgm:cxn modelId="{9F8C041B-E133-4EF0-830F-1B706CC72625}" type="presOf" srcId="{73F3FA35-778E-49E0-B7AE-747F5B2DECE0}" destId="{91A17CE1-23E9-4ECE-9958-94D5C295022E}" srcOrd="0" destOrd="0" presId="urn:microsoft.com/office/officeart/2005/8/layout/radial6"/>
    <dgm:cxn modelId="{C31C7149-A408-4815-98B0-9E3BAABFFFED}" type="presOf" srcId="{81D0351E-F6CF-4A7E-8BB5-310B5CF94C83}" destId="{51459138-4ECE-4D55-BB15-CDD5D2E2519C}" srcOrd="0" destOrd="0" presId="urn:microsoft.com/office/officeart/2005/8/layout/radial6"/>
    <dgm:cxn modelId="{B15B782A-9A9D-4F5B-A6F0-A5E0A9D38496}" srcId="{B3DC2BF1-8144-41F0-8277-16C1904C92EA}" destId="{73F3FA35-778E-49E0-B7AE-747F5B2DECE0}" srcOrd="3" destOrd="0" parTransId="{CD4FCDA5-172E-42A6-B68B-CD9BF7DF05D9}" sibTransId="{81D0351E-F6CF-4A7E-8BB5-310B5CF94C83}"/>
    <dgm:cxn modelId="{F80382C1-B519-4D60-85F9-F09BA581E546}" srcId="{B3DC2BF1-8144-41F0-8277-16C1904C92EA}" destId="{F59BB398-8BEF-49C1-B19C-9338698C45CD}" srcOrd="4" destOrd="0" parTransId="{71668A19-7BEC-4A6F-BAD1-205D3792E609}" sibTransId="{9A8724F4-50EA-43D3-B175-2F8C6DCF1C44}"/>
    <dgm:cxn modelId="{44781502-BCDF-4A41-AAD9-3996009ED473}" type="presParOf" srcId="{B0ED39FA-B36C-4442-A59B-2687A10408A0}" destId="{AB3A5E64-7466-42BA-A9D7-3512BB468711}" srcOrd="0" destOrd="0" presId="urn:microsoft.com/office/officeart/2005/8/layout/radial6"/>
    <dgm:cxn modelId="{6155A312-4296-4112-8701-7817E4F4849F}" type="presParOf" srcId="{B0ED39FA-B36C-4442-A59B-2687A10408A0}" destId="{2F315D14-6603-4DB3-9F1B-5E75244FCF0E}" srcOrd="1" destOrd="0" presId="urn:microsoft.com/office/officeart/2005/8/layout/radial6"/>
    <dgm:cxn modelId="{70B26471-7B99-4796-A1BB-BCBFC8C0FFF4}" type="presParOf" srcId="{B0ED39FA-B36C-4442-A59B-2687A10408A0}" destId="{558CCA76-F0E5-4682-9DB2-E06FB0ACEC03}" srcOrd="2" destOrd="0" presId="urn:microsoft.com/office/officeart/2005/8/layout/radial6"/>
    <dgm:cxn modelId="{E231280F-42E1-4B98-B727-1F2381AB392C}" type="presParOf" srcId="{B0ED39FA-B36C-4442-A59B-2687A10408A0}" destId="{1EFEF705-FEFE-4583-8507-81CC03D6F799}" srcOrd="3" destOrd="0" presId="urn:microsoft.com/office/officeart/2005/8/layout/radial6"/>
    <dgm:cxn modelId="{AA0F532B-3792-4449-AA43-841DF8EA2E1F}" type="presParOf" srcId="{B0ED39FA-B36C-4442-A59B-2687A10408A0}" destId="{1C83D99B-0EB2-4C15-B419-4790CAACF0C3}" srcOrd="4" destOrd="0" presId="urn:microsoft.com/office/officeart/2005/8/layout/radial6"/>
    <dgm:cxn modelId="{DDCE90C8-BD17-4F62-8060-2EE47D3EA250}" type="presParOf" srcId="{B0ED39FA-B36C-4442-A59B-2687A10408A0}" destId="{57EE3B7D-2A7C-4806-8583-B174335EBA04}" srcOrd="5" destOrd="0" presId="urn:microsoft.com/office/officeart/2005/8/layout/radial6"/>
    <dgm:cxn modelId="{0A76CBC8-7F39-4658-A03C-904C8AC1CE25}" type="presParOf" srcId="{B0ED39FA-B36C-4442-A59B-2687A10408A0}" destId="{B3616BDE-4E77-428B-A7C3-67654426F906}" srcOrd="6" destOrd="0" presId="urn:microsoft.com/office/officeart/2005/8/layout/radial6"/>
    <dgm:cxn modelId="{7FAB771C-0BD8-4085-A95B-7C8FB47E6A63}" type="presParOf" srcId="{B0ED39FA-B36C-4442-A59B-2687A10408A0}" destId="{CD776A72-C292-4615-A825-7D94AAAA5909}" srcOrd="7" destOrd="0" presId="urn:microsoft.com/office/officeart/2005/8/layout/radial6"/>
    <dgm:cxn modelId="{05176D2B-BB34-492E-ABDB-80F09AF22004}" type="presParOf" srcId="{B0ED39FA-B36C-4442-A59B-2687A10408A0}" destId="{A19EBBA7-8167-47F9-A93D-C524B6C6BB3B}" srcOrd="8" destOrd="0" presId="urn:microsoft.com/office/officeart/2005/8/layout/radial6"/>
    <dgm:cxn modelId="{D6DB1CF2-8600-49BF-B39D-A872723D1425}" type="presParOf" srcId="{B0ED39FA-B36C-4442-A59B-2687A10408A0}" destId="{891E0B7E-996D-4EAA-9165-568A131D92B8}" srcOrd="9" destOrd="0" presId="urn:microsoft.com/office/officeart/2005/8/layout/radial6"/>
    <dgm:cxn modelId="{E96D4688-1237-4BCD-BB92-C5CC81DEB33A}" type="presParOf" srcId="{B0ED39FA-B36C-4442-A59B-2687A10408A0}" destId="{91A17CE1-23E9-4ECE-9958-94D5C295022E}" srcOrd="10" destOrd="0" presId="urn:microsoft.com/office/officeart/2005/8/layout/radial6"/>
    <dgm:cxn modelId="{2C53B919-2F74-4940-8B68-E17377D33752}" type="presParOf" srcId="{B0ED39FA-B36C-4442-A59B-2687A10408A0}" destId="{CF7D6F15-E228-49B9-9668-05D8D089F6BE}" srcOrd="11" destOrd="0" presId="urn:microsoft.com/office/officeart/2005/8/layout/radial6"/>
    <dgm:cxn modelId="{F83D4819-2322-4E86-B47C-EBC608184979}" type="presParOf" srcId="{B0ED39FA-B36C-4442-A59B-2687A10408A0}" destId="{51459138-4ECE-4D55-BB15-CDD5D2E2519C}" srcOrd="12" destOrd="0" presId="urn:microsoft.com/office/officeart/2005/8/layout/radial6"/>
    <dgm:cxn modelId="{35111037-9731-4C67-BB35-9B248D6A5982}" type="presParOf" srcId="{B0ED39FA-B36C-4442-A59B-2687A10408A0}" destId="{4A5324F7-82DC-4058-89DC-E2DCD9DEC211}" srcOrd="13" destOrd="0" presId="urn:microsoft.com/office/officeart/2005/8/layout/radial6"/>
    <dgm:cxn modelId="{67346748-0496-48C4-BF9A-46A1F8D12BDF}" type="presParOf" srcId="{B0ED39FA-B36C-4442-A59B-2687A10408A0}" destId="{BFD22EED-4DD0-4E9A-9885-51EF15F09CC7}" srcOrd="14" destOrd="0" presId="urn:microsoft.com/office/officeart/2005/8/layout/radial6"/>
    <dgm:cxn modelId="{5E19852F-4194-4C58-83BF-F974CD372F8E}" type="presParOf" srcId="{B0ED39FA-B36C-4442-A59B-2687A10408A0}" destId="{24AA289E-9105-4368-A1EC-91AF8CF2BD0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F6FDE5-7E08-4812-A80E-7F38E90E73F7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27F599-C5B5-4A73-B188-1FE276C0C8B9}">
      <dgm:prSet phldrT="[Text]"/>
      <dgm:spPr/>
      <dgm:t>
        <a:bodyPr/>
        <a:lstStyle/>
        <a:p>
          <a:r>
            <a:rPr lang="en-US" dirty="0" smtClean="0"/>
            <a:t>TRAININGS</a:t>
          </a:r>
          <a:endParaRPr lang="en-US" dirty="0"/>
        </a:p>
      </dgm:t>
    </dgm:pt>
    <dgm:pt modelId="{112735FC-516D-4F33-B44C-8E2AEF7473F0}" type="parTrans" cxnId="{519A9139-F813-48D5-BB2C-9F2EA7C0946B}">
      <dgm:prSet/>
      <dgm:spPr/>
      <dgm:t>
        <a:bodyPr/>
        <a:lstStyle/>
        <a:p>
          <a:endParaRPr lang="en-US"/>
        </a:p>
      </dgm:t>
    </dgm:pt>
    <dgm:pt modelId="{0F59E9C2-4D4D-4247-AF62-B1ED2EE8ABDF}" type="sibTrans" cxnId="{519A9139-F813-48D5-BB2C-9F2EA7C0946B}">
      <dgm:prSet/>
      <dgm:spPr/>
      <dgm:t>
        <a:bodyPr/>
        <a:lstStyle/>
        <a:p>
          <a:endParaRPr lang="en-US"/>
        </a:p>
      </dgm:t>
    </dgm:pt>
    <dgm:pt modelId="{A91FB029-0DFF-438D-89FF-62C7005518D3}">
      <dgm:prSet phldrT="[Text]"/>
      <dgm:spPr/>
      <dgm:t>
        <a:bodyPr/>
        <a:lstStyle/>
        <a:p>
          <a:r>
            <a:rPr lang="en-US" dirty="0" smtClean="0"/>
            <a:t>SEMINARS &amp; WORKSHOPS</a:t>
          </a:r>
          <a:endParaRPr lang="en-US" dirty="0"/>
        </a:p>
      </dgm:t>
    </dgm:pt>
    <dgm:pt modelId="{3DAAE415-54A9-46A2-A524-0BE2EEB383B5}" type="parTrans" cxnId="{68FE0697-8D64-4209-AC81-2533827D238F}">
      <dgm:prSet/>
      <dgm:spPr/>
      <dgm:t>
        <a:bodyPr/>
        <a:lstStyle/>
        <a:p>
          <a:endParaRPr lang="en-US"/>
        </a:p>
      </dgm:t>
    </dgm:pt>
    <dgm:pt modelId="{DAED673F-AD48-4268-AA6E-BF0C33B598C4}" type="sibTrans" cxnId="{68FE0697-8D64-4209-AC81-2533827D238F}">
      <dgm:prSet/>
      <dgm:spPr/>
      <dgm:t>
        <a:bodyPr/>
        <a:lstStyle/>
        <a:p>
          <a:endParaRPr lang="en-US"/>
        </a:p>
      </dgm:t>
    </dgm:pt>
    <dgm:pt modelId="{335E8886-707E-4BD6-925A-A8FF15E445A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SURVEYS</a:t>
          </a:r>
          <a:endParaRPr lang="en-US" dirty="0"/>
        </a:p>
      </dgm:t>
    </dgm:pt>
    <dgm:pt modelId="{393C45DC-0BD7-46ED-B131-EEE4CB1C2A70}" type="parTrans" cxnId="{D3C1B428-D45A-4A3C-8A4D-4AC182BE5716}">
      <dgm:prSet/>
      <dgm:spPr/>
      <dgm:t>
        <a:bodyPr/>
        <a:lstStyle/>
        <a:p>
          <a:endParaRPr lang="en-US"/>
        </a:p>
      </dgm:t>
    </dgm:pt>
    <dgm:pt modelId="{B21BF8BB-373B-4CAD-9CCB-6B1D77131564}" type="sibTrans" cxnId="{D3C1B428-D45A-4A3C-8A4D-4AC182BE5716}">
      <dgm:prSet/>
      <dgm:spPr/>
      <dgm:t>
        <a:bodyPr/>
        <a:lstStyle/>
        <a:p>
          <a:endParaRPr lang="en-US"/>
        </a:p>
      </dgm:t>
    </dgm:pt>
    <dgm:pt modelId="{73275785-DAD8-422E-8336-E46740E7555E}" type="pres">
      <dgm:prSet presAssocID="{DDF6FDE5-7E08-4812-A80E-7F38E90E73F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AB3220-BBE1-4FFE-8389-898A2C0026F8}" type="pres">
      <dgm:prSet presAssocID="{DDF6FDE5-7E08-4812-A80E-7F38E90E73F7}" presName="wedge1" presStyleLbl="node1" presStyleIdx="0" presStyleCnt="3"/>
      <dgm:spPr/>
      <dgm:t>
        <a:bodyPr/>
        <a:lstStyle/>
        <a:p>
          <a:endParaRPr lang="en-US"/>
        </a:p>
      </dgm:t>
    </dgm:pt>
    <dgm:pt modelId="{CAF88818-86C2-4774-8B57-357969938CB2}" type="pres">
      <dgm:prSet presAssocID="{DDF6FDE5-7E08-4812-A80E-7F38E90E73F7}" presName="dummy1a" presStyleCnt="0"/>
      <dgm:spPr/>
    </dgm:pt>
    <dgm:pt modelId="{6BA7E8E0-8EBD-41FD-B5F2-2851BC0A1A1C}" type="pres">
      <dgm:prSet presAssocID="{DDF6FDE5-7E08-4812-A80E-7F38E90E73F7}" presName="dummy1b" presStyleCnt="0"/>
      <dgm:spPr/>
    </dgm:pt>
    <dgm:pt modelId="{05A2650F-3C66-40A3-8BC1-D0C9BD2DBB8F}" type="pres">
      <dgm:prSet presAssocID="{DDF6FDE5-7E08-4812-A80E-7F38E90E73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473D8-B77A-4636-A12C-D38B65997E73}" type="pres">
      <dgm:prSet presAssocID="{DDF6FDE5-7E08-4812-A80E-7F38E90E73F7}" presName="wedge2" presStyleLbl="node1" presStyleIdx="1" presStyleCnt="3"/>
      <dgm:spPr/>
      <dgm:t>
        <a:bodyPr/>
        <a:lstStyle/>
        <a:p>
          <a:endParaRPr lang="en-US"/>
        </a:p>
      </dgm:t>
    </dgm:pt>
    <dgm:pt modelId="{1FF10207-5D34-4411-8F69-9049F824ECB1}" type="pres">
      <dgm:prSet presAssocID="{DDF6FDE5-7E08-4812-A80E-7F38E90E73F7}" presName="dummy2a" presStyleCnt="0"/>
      <dgm:spPr/>
    </dgm:pt>
    <dgm:pt modelId="{77880D0E-4DEA-43B6-9568-0163E231DDA3}" type="pres">
      <dgm:prSet presAssocID="{DDF6FDE5-7E08-4812-A80E-7F38E90E73F7}" presName="dummy2b" presStyleCnt="0"/>
      <dgm:spPr/>
    </dgm:pt>
    <dgm:pt modelId="{E9D385C2-4E48-47EB-A29C-E68EC75CFFF2}" type="pres">
      <dgm:prSet presAssocID="{DDF6FDE5-7E08-4812-A80E-7F38E90E73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207F9-BEBA-4FD8-AF09-F0F6788A1F6D}" type="pres">
      <dgm:prSet presAssocID="{DDF6FDE5-7E08-4812-A80E-7F38E90E73F7}" presName="wedge3" presStyleLbl="node1" presStyleIdx="2" presStyleCnt="3"/>
      <dgm:spPr/>
      <dgm:t>
        <a:bodyPr/>
        <a:lstStyle/>
        <a:p>
          <a:endParaRPr lang="en-US"/>
        </a:p>
      </dgm:t>
    </dgm:pt>
    <dgm:pt modelId="{88F96B32-2345-47C9-970B-4B76E2B8BF4C}" type="pres">
      <dgm:prSet presAssocID="{DDF6FDE5-7E08-4812-A80E-7F38E90E73F7}" presName="dummy3a" presStyleCnt="0"/>
      <dgm:spPr/>
    </dgm:pt>
    <dgm:pt modelId="{F8F11E1D-B40B-4564-86A2-14EF24DE46E2}" type="pres">
      <dgm:prSet presAssocID="{DDF6FDE5-7E08-4812-A80E-7F38E90E73F7}" presName="dummy3b" presStyleCnt="0"/>
      <dgm:spPr/>
    </dgm:pt>
    <dgm:pt modelId="{1A877A6F-DBE3-4F40-A074-A0FD1CD78D6F}" type="pres">
      <dgm:prSet presAssocID="{DDF6FDE5-7E08-4812-A80E-7F38E90E73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F72BB-EC24-49FF-AEA5-FA985418A3C1}" type="pres">
      <dgm:prSet presAssocID="{0F59E9C2-4D4D-4247-AF62-B1ED2EE8ABDF}" presName="arrowWedge1" presStyleLbl="fgSibTrans2D1" presStyleIdx="0" presStyleCnt="3"/>
      <dgm:spPr>
        <a:ln>
          <a:solidFill>
            <a:schemeClr val="bg1">
              <a:lumMod val="95000"/>
            </a:schemeClr>
          </a:solidFill>
        </a:ln>
      </dgm:spPr>
    </dgm:pt>
    <dgm:pt modelId="{D4459B43-AA5B-40A5-BD57-2CD7A081BE40}" type="pres">
      <dgm:prSet presAssocID="{DAED673F-AD48-4268-AA6E-BF0C33B598C4}" presName="arrowWedge2" presStyleLbl="fgSibTrans2D1" presStyleIdx="1" presStyleCnt="3"/>
      <dgm:spPr>
        <a:ln>
          <a:solidFill>
            <a:schemeClr val="bg1">
              <a:lumMod val="95000"/>
            </a:schemeClr>
          </a:solidFill>
        </a:ln>
      </dgm:spPr>
    </dgm:pt>
    <dgm:pt modelId="{9508160E-CAA9-45CB-A434-2534174106DB}" type="pres">
      <dgm:prSet presAssocID="{B21BF8BB-373B-4CAD-9CCB-6B1D77131564}" presName="arrowWedge3" presStyleLbl="fgSibTrans2D1" presStyleIdx="2" presStyleCnt="3"/>
      <dgm:spPr>
        <a:solidFill>
          <a:srgbClr val="0070C0"/>
        </a:solidFill>
        <a:ln>
          <a:solidFill>
            <a:schemeClr val="bg1">
              <a:lumMod val="95000"/>
            </a:schemeClr>
          </a:solidFill>
        </a:ln>
      </dgm:spPr>
    </dgm:pt>
  </dgm:ptLst>
  <dgm:cxnLst>
    <dgm:cxn modelId="{366690BF-0B53-4E52-9AE7-0CF12FE051BA}" type="presOf" srcId="{DDF6FDE5-7E08-4812-A80E-7F38E90E73F7}" destId="{73275785-DAD8-422E-8336-E46740E7555E}" srcOrd="0" destOrd="0" presId="urn:microsoft.com/office/officeart/2005/8/layout/cycle8"/>
    <dgm:cxn modelId="{D3C1B428-D45A-4A3C-8A4D-4AC182BE5716}" srcId="{DDF6FDE5-7E08-4812-A80E-7F38E90E73F7}" destId="{335E8886-707E-4BD6-925A-A8FF15E445A0}" srcOrd="2" destOrd="0" parTransId="{393C45DC-0BD7-46ED-B131-EEE4CB1C2A70}" sibTransId="{B21BF8BB-373B-4CAD-9CCB-6B1D77131564}"/>
    <dgm:cxn modelId="{E22FD82A-EFCC-4E0E-9CD2-8033A7B16DC3}" type="presOf" srcId="{A91FB029-0DFF-438D-89FF-62C7005518D3}" destId="{BFE473D8-B77A-4636-A12C-D38B65997E73}" srcOrd="0" destOrd="0" presId="urn:microsoft.com/office/officeart/2005/8/layout/cycle8"/>
    <dgm:cxn modelId="{E80F02E4-8AB6-4B91-A977-803F5238048E}" type="presOf" srcId="{1727F599-C5B5-4A73-B188-1FE276C0C8B9}" destId="{05A2650F-3C66-40A3-8BC1-D0C9BD2DBB8F}" srcOrd="1" destOrd="0" presId="urn:microsoft.com/office/officeart/2005/8/layout/cycle8"/>
    <dgm:cxn modelId="{68FE0697-8D64-4209-AC81-2533827D238F}" srcId="{DDF6FDE5-7E08-4812-A80E-7F38E90E73F7}" destId="{A91FB029-0DFF-438D-89FF-62C7005518D3}" srcOrd="1" destOrd="0" parTransId="{3DAAE415-54A9-46A2-A524-0BE2EEB383B5}" sibTransId="{DAED673F-AD48-4268-AA6E-BF0C33B598C4}"/>
    <dgm:cxn modelId="{A27945A0-7EF6-497E-A72F-F198DDD7107A}" type="presOf" srcId="{A91FB029-0DFF-438D-89FF-62C7005518D3}" destId="{E9D385C2-4E48-47EB-A29C-E68EC75CFFF2}" srcOrd="1" destOrd="0" presId="urn:microsoft.com/office/officeart/2005/8/layout/cycle8"/>
    <dgm:cxn modelId="{5CBE00DB-1467-4412-874C-3607A76F2E09}" type="presOf" srcId="{1727F599-C5B5-4A73-B188-1FE276C0C8B9}" destId="{30AB3220-BBE1-4FFE-8389-898A2C0026F8}" srcOrd="0" destOrd="0" presId="urn:microsoft.com/office/officeart/2005/8/layout/cycle8"/>
    <dgm:cxn modelId="{E3BC38AD-8602-4324-9093-8ECCEA9E04ED}" type="presOf" srcId="{335E8886-707E-4BD6-925A-A8FF15E445A0}" destId="{1A877A6F-DBE3-4F40-A074-A0FD1CD78D6F}" srcOrd="1" destOrd="0" presId="urn:microsoft.com/office/officeart/2005/8/layout/cycle8"/>
    <dgm:cxn modelId="{86BB77A3-1C31-4169-88EF-FF7473BACBE1}" type="presOf" srcId="{335E8886-707E-4BD6-925A-A8FF15E445A0}" destId="{D81207F9-BEBA-4FD8-AF09-F0F6788A1F6D}" srcOrd="0" destOrd="0" presId="urn:microsoft.com/office/officeart/2005/8/layout/cycle8"/>
    <dgm:cxn modelId="{519A9139-F813-48D5-BB2C-9F2EA7C0946B}" srcId="{DDF6FDE5-7E08-4812-A80E-7F38E90E73F7}" destId="{1727F599-C5B5-4A73-B188-1FE276C0C8B9}" srcOrd="0" destOrd="0" parTransId="{112735FC-516D-4F33-B44C-8E2AEF7473F0}" sibTransId="{0F59E9C2-4D4D-4247-AF62-B1ED2EE8ABDF}"/>
    <dgm:cxn modelId="{1240840A-963C-4466-97E6-502C6C312C29}" type="presParOf" srcId="{73275785-DAD8-422E-8336-E46740E7555E}" destId="{30AB3220-BBE1-4FFE-8389-898A2C0026F8}" srcOrd="0" destOrd="0" presId="urn:microsoft.com/office/officeart/2005/8/layout/cycle8"/>
    <dgm:cxn modelId="{C52E9DE8-4402-4DD6-BEDA-842FB731F986}" type="presParOf" srcId="{73275785-DAD8-422E-8336-E46740E7555E}" destId="{CAF88818-86C2-4774-8B57-357969938CB2}" srcOrd="1" destOrd="0" presId="urn:microsoft.com/office/officeart/2005/8/layout/cycle8"/>
    <dgm:cxn modelId="{D1F54808-B202-4793-B9F9-6F474B7CE27B}" type="presParOf" srcId="{73275785-DAD8-422E-8336-E46740E7555E}" destId="{6BA7E8E0-8EBD-41FD-B5F2-2851BC0A1A1C}" srcOrd="2" destOrd="0" presId="urn:microsoft.com/office/officeart/2005/8/layout/cycle8"/>
    <dgm:cxn modelId="{60A3953C-565C-4045-9F97-102D0431D303}" type="presParOf" srcId="{73275785-DAD8-422E-8336-E46740E7555E}" destId="{05A2650F-3C66-40A3-8BC1-D0C9BD2DBB8F}" srcOrd="3" destOrd="0" presId="urn:microsoft.com/office/officeart/2005/8/layout/cycle8"/>
    <dgm:cxn modelId="{57BDF7AA-78FF-45BC-80EB-3295DC8422EE}" type="presParOf" srcId="{73275785-DAD8-422E-8336-E46740E7555E}" destId="{BFE473D8-B77A-4636-A12C-D38B65997E73}" srcOrd="4" destOrd="0" presId="urn:microsoft.com/office/officeart/2005/8/layout/cycle8"/>
    <dgm:cxn modelId="{C7775845-81FB-4E87-B529-1E763476268A}" type="presParOf" srcId="{73275785-DAD8-422E-8336-E46740E7555E}" destId="{1FF10207-5D34-4411-8F69-9049F824ECB1}" srcOrd="5" destOrd="0" presId="urn:microsoft.com/office/officeart/2005/8/layout/cycle8"/>
    <dgm:cxn modelId="{944BBB5A-145F-4FF5-AA1B-F716345E9E78}" type="presParOf" srcId="{73275785-DAD8-422E-8336-E46740E7555E}" destId="{77880D0E-4DEA-43B6-9568-0163E231DDA3}" srcOrd="6" destOrd="0" presId="urn:microsoft.com/office/officeart/2005/8/layout/cycle8"/>
    <dgm:cxn modelId="{2D9114EB-529D-4A60-91A2-E199EBE36FB3}" type="presParOf" srcId="{73275785-DAD8-422E-8336-E46740E7555E}" destId="{E9D385C2-4E48-47EB-A29C-E68EC75CFFF2}" srcOrd="7" destOrd="0" presId="urn:microsoft.com/office/officeart/2005/8/layout/cycle8"/>
    <dgm:cxn modelId="{4E282F16-B215-4FE9-BE65-7D8C43BECC32}" type="presParOf" srcId="{73275785-DAD8-422E-8336-E46740E7555E}" destId="{D81207F9-BEBA-4FD8-AF09-F0F6788A1F6D}" srcOrd="8" destOrd="0" presId="urn:microsoft.com/office/officeart/2005/8/layout/cycle8"/>
    <dgm:cxn modelId="{123D3AD3-A71C-4ED5-8A87-78CEE37A4649}" type="presParOf" srcId="{73275785-DAD8-422E-8336-E46740E7555E}" destId="{88F96B32-2345-47C9-970B-4B76E2B8BF4C}" srcOrd="9" destOrd="0" presId="urn:microsoft.com/office/officeart/2005/8/layout/cycle8"/>
    <dgm:cxn modelId="{6E56DEBB-35B8-4605-855A-50D965B9C4B5}" type="presParOf" srcId="{73275785-DAD8-422E-8336-E46740E7555E}" destId="{F8F11E1D-B40B-4564-86A2-14EF24DE46E2}" srcOrd="10" destOrd="0" presId="urn:microsoft.com/office/officeart/2005/8/layout/cycle8"/>
    <dgm:cxn modelId="{B75CCCA0-A49C-4323-8056-BBD110662BBB}" type="presParOf" srcId="{73275785-DAD8-422E-8336-E46740E7555E}" destId="{1A877A6F-DBE3-4F40-A074-A0FD1CD78D6F}" srcOrd="11" destOrd="0" presId="urn:microsoft.com/office/officeart/2005/8/layout/cycle8"/>
    <dgm:cxn modelId="{2B7F5F29-CC9E-4B95-88E5-9C2C29CE96E8}" type="presParOf" srcId="{73275785-DAD8-422E-8336-E46740E7555E}" destId="{CA2F72BB-EC24-49FF-AEA5-FA985418A3C1}" srcOrd="12" destOrd="0" presId="urn:microsoft.com/office/officeart/2005/8/layout/cycle8"/>
    <dgm:cxn modelId="{DE5BAC16-040B-4282-BC5E-DE4D04ABB4C2}" type="presParOf" srcId="{73275785-DAD8-422E-8336-E46740E7555E}" destId="{D4459B43-AA5B-40A5-BD57-2CD7A081BE40}" srcOrd="13" destOrd="0" presId="urn:microsoft.com/office/officeart/2005/8/layout/cycle8"/>
    <dgm:cxn modelId="{DC8BFC8A-5641-47F7-B5EA-7C92B39268B4}" type="presParOf" srcId="{73275785-DAD8-422E-8336-E46740E7555E}" destId="{9508160E-CAA9-45CB-A434-2534174106D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A15B87-7D7A-4238-9B81-C22840D3E189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8C312000-2377-45F5-BD22-43CE7DAD8A6A}">
      <dgm:prSet phldrT="[Text]"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Industry Overview</a:t>
          </a:r>
          <a:endParaRPr lang="en-US" b="1" dirty="0">
            <a:latin typeface="Arial Narrow" panose="020B0606020202030204" pitchFamily="34" charset="0"/>
          </a:endParaRPr>
        </a:p>
      </dgm:t>
    </dgm:pt>
    <dgm:pt modelId="{C0C0A4BA-8BE1-4E91-B945-B6CD1B84CD5F}" type="parTrans" cxnId="{5E51AFF3-A5CA-4D0C-97C5-552A1F8FFD46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67BBCF35-3B1B-4A76-ADA0-B875619A0B14}" type="sibTrans" cxnId="{5E51AFF3-A5CA-4D0C-97C5-552A1F8FFD46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6C354410-C353-47D5-9228-5846AFBCC299}">
      <dgm:prSet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Industry Review</a:t>
          </a:r>
          <a:endParaRPr lang="en-US" b="1" dirty="0">
            <a:latin typeface="Arial Narrow" panose="020B0606020202030204" pitchFamily="34" charset="0"/>
          </a:endParaRPr>
        </a:p>
      </dgm:t>
    </dgm:pt>
    <dgm:pt modelId="{A8628D15-C79B-49C4-908E-34F5E07828D6}" type="parTrans" cxnId="{AFACF9E7-A473-4AF8-9767-136C54667DEF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BDEC8024-A176-42AA-BB3B-DC29186154FF}" type="sibTrans" cxnId="{AFACF9E7-A473-4AF8-9767-136C54667DEF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5CF088DB-9014-46ED-8526-082CAFCF8972}">
      <dgm:prSet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Member Satisfaction Survey</a:t>
          </a:r>
          <a:endParaRPr lang="en-US" b="1" dirty="0">
            <a:latin typeface="Arial Narrow" panose="020B0606020202030204" pitchFamily="34" charset="0"/>
          </a:endParaRPr>
        </a:p>
      </dgm:t>
    </dgm:pt>
    <dgm:pt modelId="{DDF8C937-3687-48F3-8EB8-C6ECD00E8B2C}" type="parTrans" cxnId="{CA6CA2E4-CBEE-435C-9F8E-517F889292B9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C9347CE6-D0F8-433F-B281-D4BBE25F3F65}" type="sibTrans" cxnId="{CA6CA2E4-CBEE-435C-9F8E-517F889292B9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CC7AFA8F-A883-4BFC-A746-DA5EE0C31CD6}">
      <dgm:prSet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COVID/ Political Impact on Industry</a:t>
          </a:r>
          <a:endParaRPr lang="en-US" b="1" dirty="0">
            <a:latin typeface="Arial Narrow" panose="020B0606020202030204" pitchFamily="34" charset="0"/>
          </a:endParaRPr>
        </a:p>
      </dgm:t>
    </dgm:pt>
    <dgm:pt modelId="{C9C14F8C-5A38-4C1A-A345-604F9A403DD5}" type="parTrans" cxnId="{7A0EED7A-B5DC-4C33-A43F-F36ED6D71AD2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D8CA90AC-2D85-4487-B815-5DBE03E84026}" type="sibTrans" cxnId="{7A0EED7A-B5DC-4C33-A43F-F36ED6D71AD2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4287C4E7-432D-434A-83F5-9123E875C30D}">
      <dgm:prSet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Industry Labor Survey</a:t>
          </a:r>
          <a:endParaRPr lang="en-US" b="1" dirty="0">
            <a:latin typeface="Arial Narrow" panose="020B0606020202030204" pitchFamily="34" charset="0"/>
          </a:endParaRPr>
        </a:p>
      </dgm:t>
    </dgm:pt>
    <dgm:pt modelId="{7CFFF775-333F-4775-92EF-9F650080C287}" type="parTrans" cxnId="{6A5C29F2-FF9B-4763-BCF1-3829A22AD31B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D7D8918F-8032-45CF-ABFF-438A35313CFA}" type="sibTrans" cxnId="{6A5C29F2-FF9B-4763-BCF1-3829A22AD31B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CF3B4C12-52EC-4DC3-B588-3C9EC4915BEE}">
      <dgm:prSet/>
      <dgm:spPr/>
      <dgm:t>
        <a:bodyPr/>
        <a:lstStyle/>
        <a:p>
          <a:pPr algn="l"/>
          <a:r>
            <a:rPr lang="en-US" b="1" dirty="0" smtClean="0">
              <a:latin typeface="Arial Narrow" panose="020B0606020202030204" pitchFamily="34" charset="0"/>
            </a:rPr>
            <a:t>Industry White Paper/ Policy Paper</a:t>
          </a:r>
          <a:endParaRPr lang="en-US" b="1" dirty="0">
            <a:latin typeface="Arial Narrow" panose="020B0606020202030204" pitchFamily="34" charset="0"/>
          </a:endParaRPr>
        </a:p>
      </dgm:t>
    </dgm:pt>
    <dgm:pt modelId="{4B914DB4-F728-476E-8308-ACEEA97B9B67}" type="parTrans" cxnId="{AEF80E51-13F1-4A1D-A2AC-1680BAF0858B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C8FF92B7-856A-4DDB-93C4-4088E20E36C2}" type="sibTrans" cxnId="{AEF80E51-13F1-4A1D-A2AC-1680BAF0858B}">
      <dgm:prSet/>
      <dgm:spPr/>
      <dgm:t>
        <a:bodyPr/>
        <a:lstStyle/>
        <a:p>
          <a:endParaRPr lang="en-US" b="1">
            <a:latin typeface="Arial Narrow" panose="020B0606020202030204" pitchFamily="34" charset="0"/>
          </a:endParaRPr>
        </a:p>
      </dgm:t>
    </dgm:pt>
    <dgm:pt modelId="{25A54DD9-82FA-4FA7-8ED1-29143299087B}" type="pres">
      <dgm:prSet presAssocID="{96A15B87-7D7A-4238-9B81-C22840D3E189}" presName="compositeShape" presStyleCnt="0">
        <dgm:presLayoutVars>
          <dgm:dir/>
          <dgm:resizeHandles/>
        </dgm:presLayoutVars>
      </dgm:prSet>
      <dgm:spPr/>
    </dgm:pt>
    <dgm:pt modelId="{0875865C-ABBB-4A17-A5F1-84AA65688A6A}" type="pres">
      <dgm:prSet presAssocID="{96A15B87-7D7A-4238-9B81-C22840D3E189}" presName="pyramid" presStyleLbl="node1" presStyleIdx="0" presStyleCnt="1" custLinFactNeighborX="-2744" custLinFactNeighborY="1039"/>
      <dgm:spPr/>
    </dgm:pt>
    <dgm:pt modelId="{98FAE068-3797-4621-A36E-07BFBBD5C1DF}" type="pres">
      <dgm:prSet presAssocID="{96A15B87-7D7A-4238-9B81-C22840D3E189}" presName="theList" presStyleCnt="0"/>
      <dgm:spPr/>
    </dgm:pt>
    <dgm:pt modelId="{EF3E9523-1E39-43CA-8B9E-95C707A30F9B}" type="pres">
      <dgm:prSet presAssocID="{8C312000-2377-45F5-BD22-43CE7DAD8A6A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D4581-0154-413A-8AA6-3EF98B3C1FAE}" type="pres">
      <dgm:prSet presAssocID="{8C312000-2377-45F5-BD22-43CE7DAD8A6A}" presName="aSpace" presStyleCnt="0"/>
      <dgm:spPr/>
    </dgm:pt>
    <dgm:pt modelId="{7A4C641F-4460-46CF-A001-E9802F02DB56}" type="pres">
      <dgm:prSet presAssocID="{6C354410-C353-47D5-9228-5846AFBCC299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36616-D2E6-49B1-8112-0F2440D9CAF2}" type="pres">
      <dgm:prSet presAssocID="{6C354410-C353-47D5-9228-5846AFBCC299}" presName="aSpace" presStyleCnt="0"/>
      <dgm:spPr/>
    </dgm:pt>
    <dgm:pt modelId="{F1612940-3FE1-48B0-B5E4-D72D26D784E2}" type="pres">
      <dgm:prSet presAssocID="{5CF088DB-9014-46ED-8526-082CAFCF8972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7BCEA-BA21-46B1-BE6D-7CAE7A08D482}" type="pres">
      <dgm:prSet presAssocID="{5CF088DB-9014-46ED-8526-082CAFCF8972}" presName="aSpace" presStyleCnt="0"/>
      <dgm:spPr/>
    </dgm:pt>
    <dgm:pt modelId="{6FFB393C-C842-480E-85AE-4992B132E4D6}" type="pres">
      <dgm:prSet presAssocID="{CC7AFA8F-A883-4BFC-A746-DA5EE0C31CD6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28B9D-0C20-4C86-9AFE-0EC43E8871E0}" type="pres">
      <dgm:prSet presAssocID="{CC7AFA8F-A883-4BFC-A746-DA5EE0C31CD6}" presName="aSpace" presStyleCnt="0"/>
      <dgm:spPr/>
    </dgm:pt>
    <dgm:pt modelId="{DCFF6FAB-B9C8-406D-AEEE-13A782992DE2}" type="pres">
      <dgm:prSet presAssocID="{4287C4E7-432D-434A-83F5-9123E875C30D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6CDD6-A893-461E-9A08-BE80F0557D37}" type="pres">
      <dgm:prSet presAssocID="{4287C4E7-432D-434A-83F5-9123E875C30D}" presName="aSpace" presStyleCnt="0"/>
      <dgm:spPr/>
    </dgm:pt>
    <dgm:pt modelId="{D2BD5DC5-CDAC-4303-BBDF-EBD9F0EC2B0F}" type="pres">
      <dgm:prSet presAssocID="{CF3B4C12-52EC-4DC3-B588-3C9EC4915BEE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C84E7-3C86-4238-B86C-2A0597CB663A}" type="pres">
      <dgm:prSet presAssocID="{CF3B4C12-52EC-4DC3-B588-3C9EC4915BEE}" presName="aSpace" presStyleCnt="0"/>
      <dgm:spPr/>
    </dgm:pt>
  </dgm:ptLst>
  <dgm:cxnLst>
    <dgm:cxn modelId="{14DFAC55-7AB0-4CB3-BB0D-574BB812006C}" type="presOf" srcId="{5CF088DB-9014-46ED-8526-082CAFCF8972}" destId="{F1612940-3FE1-48B0-B5E4-D72D26D784E2}" srcOrd="0" destOrd="0" presId="urn:microsoft.com/office/officeart/2005/8/layout/pyramid2"/>
    <dgm:cxn modelId="{F2841E3D-E5BE-492B-9B34-50B88457A022}" type="presOf" srcId="{96A15B87-7D7A-4238-9B81-C22840D3E189}" destId="{25A54DD9-82FA-4FA7-8ED1-29143299087B}" srcOrd="0" destOrd="0" presId="urn:microsoft.com/office/officeart/2005/8/layout/pyramid2"/>
    <dgm:cxn modelId="{BE6F6A66-6D78-4A36-B7E8-F0BEBE2A1B70}" type="presOf" srcId="{6C354410-C353-47D5-9228-5846AFBCC299}" destId="{7A4C641F-4460-46CF-A001-E9802F02DB56}" srcOrd="0" destOrd="0" presId="urn:microsoft.com/office/officeart/2005/8/layout/pyramid2"/>
    <dgm:cxn modelId="{6A5C29F2-FF9B-4763-BCF1-3829A22AD31B}" srcId="{96A15B87-7D7A-4238-9B81-C22840D3E189}" destId="{4287C4E7-432D-434A-83F5-9123E875C30D}" srcOrd="4" destOrd="0" parTransId="{7CFFF775-333F-4775-92EF-9F650080C287}" sibTransId="{D7D8918F-8032-45CF-ABFF-438A35313CFA}"/>
    <dgm:cxn modelId="{7A0EED7A-B5DC-4C33-A43F-F36ED6D71AD2}" srcId="{96A15B87-7D7A-4238-9B81-C22840D3E189}" destId="{CC7AFA8F-A883-4BFC-A746-DA5EE0C31CD6}" srcOrd="3" destOrd="0" parTransId="{C9C14F8C-5A38-4C1A-A345-604F9A403DD5}" sibTransId="{D8CA90AC-2D85-4487-B815-5DBE03E84026}"/>
    <dgm:cxn modelId="{16A67CE6-293B-4363-8116-FF1FDC65F348}" type="presOf" srcId="{8C312000-2377-45F5-BD22-43CE7DAD8A6A}" destId="{EF3E9523-1E39-43CA-8B9E-95C707A30F9B}" srcOrd="0" destOrd="0" presId="urn:microsoft.com/office/officeart/2005/8/layout/pyramid2"/>
    <dgm:cxn modelId="{CA6CA2E4-CBEE-435C-9F8E-517F889292B9}" srcId="{96A15B87-7D7A-4238-9B81-C22840D3E189}" destId="{5CF088DB-9014-46ED-8526-082CAFCF8972}" srcOrd="2" destOrd="0" parTransId="{DDF8C937-3687-48F3-8EB8-C6ECD00E8B2C}" sibTransId="{C9347CE6-D0F8-433F-B281-D4BBE25F3F65}"/>
    <dgm:cxn modelId="{793AEDB4-9131-456D-AB79-C8C5FE852D5F}" type="presOf" srcId="{4287C4E7-432D-434A-83F5-9123E875C30D}" destId="{DCFF6FAB-B9C8-406D-AEEE-13A782992DE2}" srcOrd="0" destOrd="0" presId="urn:microsoft.com/office/officeart/2005/8/layout/pyramid2"/>
    <dgm:cxn modelId="{00F5E2BB-95D7-444C-908B-CB2FF6049904}" type="presOf" srcId="{CF3B4C12-52EC-4DC3-B588-3C9EC4915BEE}" destId="{D2BD5DC5-CDAC-4303-BBDF-EBD9F0EC2B0F}" srcOrd="0" destOrd="0" presId="urn:microsoft.com/office/officeart/2005/8/layout/pyramid2"/>
    <dgm:cxn modelId="{DE21E8DB-309E-4020-B3E6-FF419B535538}" type="presOf" srcId="{CC7AFA8F-A883-4BFC-A746-DA5EE0C31CD6}" destId="{6FFB393C-C842-480E-85AE-4992B132E4D6}" srcOrd="0" destOrd="0" presId="urn:microsoft.com/office/officeart/2005/8/layout/pyramid2"/>
    <dgm:cxn modelId="{5E51AFF3-A5CA-4D0C-97C5-552A1F8FFD46}" srcId="{96A15B87-7D7A-4238-9B81-C22840D3E189}" destId="{8C312000-2377-45F5-BD22-43CE7DAD8A6A}" srcOrd="0" destOrd="0" parTransId="{C0C0A4BA-8BE1-4E91-B945-B6CD1B84CD5F}" sibTransId="{67BBCF35-3B1B-4A76-ADA0-B875619A0B14}"/>
    <dgm:cxn modelId="{AEF80E51-13F1-4A1D-A2AC-1680BAF0858B}" srcId="{96A15B87-7D7A-4238-9B81-C22840D3E189}" destId="{CF3B4C12-52EC-4DC3-B588-3C9EC4915BEE}" srcOrd="5" destOrd="0" parTransId="{4B914DB4-F728-476E-8308-ACEEA97B9B67}" sibTransId="{C8FF92B7-856A-4DDB-93C4-4088E20E36C2}"/>
    <dgm:cxn modelId="{AFACF9E7-A473-4AF8-9767-136C54667DEF}" srcId="{96A15B87-7D7A-4238-9B81-C22840D3E189}" destId="{6C354410-C353-47D5-9228-5846AFBCC299}" srcOrd="1" destOrd="0" parTransId="{A8628D15-C79B-49C4-908E-34F5E07828D6}" sibTransId="{BDEC8024-A176-42AA-BB3B-DC29186154FF}"/>
    <dgm:cxn modelId="{204AD0F9-C906-4BDD-B7F2-C9A23A8115EC}" type="presParOf" srcId="{25A54DD9-82FA-4FA7-8ED1-29143299087B}" destId="{0875865C-ABBB-4A17-A5F1-84AA65688A6A}" srcOrd="0" destOrd="0" presId="urn:microsoft.com/office/officeart/2005/8/layout/pyramid2"/>
    <dgm:cxn modelId="{094D10C6-D9F7-4701-AD77-6DC51211843F}" type="presParOf" srcId="{25A54DD9-82FA-4FA7-8ED1-29143299087B}" destId="{98FAE068-3797-4621-A36E-07BFBBD5C1DF}" srcOrd="1" destOrd="0" presId="urn:microsoft.com/office/officeart/2005/8/layout/pyramid2"/>
    <dgm:cxn modelId="{447C6A1E-8194-4BA1-8423-6302E1C1AB42}" type="presParOf" srcId="{98FAE068-3797-4621-A36E-07BFBBD5C1DF}" destId="{EF3E9523-1E39-43CA-8B9E-95C707A30F9B}" srcOrd="0" destOrd="0" presId="urn:microsoft.com/office/officeart/2005/8/layout/pyramid2"/>
    <dgm:cxn modelId="{14F80BB3-65F6-4A4E-A15E-452504F63C03}" type="presParOf" srcId="{98FAE068-3797-4621-A36E-07BFBBD5C1DF}" destId="{B65D4581-0154-413A-8AA6-3EF98B3C1FAE}" srcOrd="1" destOrd="0" presId="urn:microsoft.com/office/officeart/2005/8/layout/pyramid2"/>
    <dgm:cxn modelId="{226F165A-59C8-41EF-A5D5-589FD80BCF58}" type="presParOf" srcId="{98FAE068-3797-4621-A36E-07BFBBD5C1DF}" destId="{7A4C641F-4460-46CF-A001-E9802F02DB56}" srcOrd="2" destOrd="0" presId="urn:microsoft.com/office/officeart/2005/8/layout/pyramid2"/>
    <dgm:cxn modelId="{B6461147-E409-462D-9FBE-DFC94A7DC273}" type="presParOf" srcId="{98FAE068-3797-4621-A36E-07BFBBD5C1DF}" destId="{7D736616-D2E6-49B1-8112-0F2440D9CAF2}" srcOrd="3" destOrd="0" presId="urn:microsoft.com/office/officeart/2005/8/layout/pyramid2"/>
    <dgm:cxn modelId="{85A8D4E0-C693-4383-85D5-317C4BC73DA4}" type="presParOf" srcId="{98FAE068-3797-4621-A36E-07BFBBD5C1DF}" destId="{F1612940-3FE1-48B0-B5E4-D72D26D784E2}" srcOrd="4" destOrd="0" presId="urn:microsoft.com/office/officeart/2005/8/layout/pyramid2"/>
    <dgm:cxn modelId="{2B10EFC1-8FC7-47AE-AAC7-469A42243BBD}" type="presParOf" srcId="{98FAE068-3797-4621-A36E-07BFBBD5C1DF}" destId="{F0F7BCEA-BA21-46B1-BE6D-7CAE7A08D482}" srcOrd="5" destOrd="0" presId="urn:microsoft.com/office/officeart/2005/8/layout/pyramid2"/>
    <dgm:cxn modelId="{97F34EAC-E632-4795-833A-C7093CB90F0D}" type="presParOf" srcId="{98FAE068-3797-4621-A36E-07BFBBD5C1DF}" destId="{6FFB393C-C842-480E-85AE-4992B132E4D6}" srcOrd="6" destOrd="0" presId="urn:microsoft.com/office/officeart/2005/8/layout/pyramid2"/>
    <dgm:cxn modelId="{C87C975B-CEF3-47A9-937D-510E5FC43A73}" type="presParOf" srcId="{98FAE068-3797-4621-A36E-07BFBBD5C1DF}" destId="{C9228B9D-0C20-4C86-9AFE-0EC43E8871E0}" srcOrd="7" destOrd="0" presId="urn:microsoft.com/office/officeart/2005/8/layout/pyramid2"/>
    <dgm:cxn modelId="{8F43DD1D-5D5D-4A7D-B300-082FF7C95B73}" type="presParOf" srcId="{98FAE068-3797-4621-A36E-07BFBBD5C1DF}" destId="{DCFF6FAB-B9C8-406D-AEEE-13A782992DE2}" srcOrd="8" destOrd="0" presId="urn:microsoft.com/office/officeart/2005/8/layout/pyramid2"/>
    <dgm:cxn modelId="{B06D09D9-9038-4962-8B16-E64B69D8FF92}" type="presParOf" srcId="{98FAE068-3797-4621-A36E-07BFBBD5C1DF}" destId="{A476CDD6-A893-461E-9A08-BE80F0557D37}" srcOrd="9" destOrd="0" presId="urn:microsoft.com/office/officeart/2005/8/layout/pyramid2"/>
    <dgm:cxn modelId="{D57D983C-FDD2-4698-8C56-F5F685486C4E}" type="presParOf" srcId="{98FAE068-3797-4621-A36E-07BFBBD5C1DF}" destId="{D2BD5DC5-CDAC-4303-BBDF-EBD9F0EC2B0F}" srcOrd="10" destOrd="0" presId="urn:microsoft.com/office/officeart/2005/8/layout/pyramid2"/>
    <dgm:cxn modelId="{5671927E-4CF6-455A-9A48-BDF1538868CE}" type="presParOf" srcId="{98FAE068-3797-4621-A36E-07BFBBD5C1DF}" destId="{000C84E7-3C86-4238-B86C-2A0597CB663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A289E-9105-4368-A1EC-91AF8CF2BD08}">
      <dsp:nvSpPr>
        <dsp:cNvPr id="0" name=""/>
        <dsp:cNvSpPr/>
      </dsp:nvSpPr>
      <dsp:spPr>
        <a:xfrm>
          <a:off x="1081055" y="807411"/>
          <a:ext cx="5377577" cy="5377577"/>
        </a:xfrm>
        <a:prstGeom prst="blockArc">
          <a:avLst>
            <a:gd name="adj1" fmla="val 11880000"/>
            <a:gd name="adj2" fmla="val 16200000"/>
            <a:gd name="adj3" fmla="val 4644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59138-4ECE-4D55-BB15-CDD5D2E2519C}">
      <dsp:nvSpPr>
        <dsp:cNvPr id="0" name=""/>
        <dsp:cNvSpPr/>
      </dsp:nvSpPr>
      <dsp:spPr>
        <a:xfrm>
          <a:off x="1081055" y="807411"/>
          <a:ext cx="5377577" cy="5377577"/>
        </a:xfrm>
        <a:prstGeom prst="blockArc">
          <a:avLst>
            <a:gd name="adj1" fmla="val 7560000"/>
            <a:gd name="adj2" fmla="val 11880000"/>
            <a:gd name="adj3" fmla="val 4644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E0B7E-996D-4EAA-9165-568A131D92B8}">
      <dsp:nvSpPr>
        <dsp:cNvPr id="0" name=""/>
        <dsp:cNvSpPr/>
      </dsp:nvSpPr>
      <dsp:spPr>
        <a:xfrm>
          <a:off x="1081055" y="807411"/>
          <a:ext cx="5377577" cy="5377577"/>
        </a:xfrm>
        <a:prstGeom prst="blockArc">
          <a:avLst>
            <a:gd name="adj1" fmla="val 3240000"/>
            <a:gd name="adj2" fmla="val 7560000"/>
            <a:gd name="adj3" fmla="val 4644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16BDE-4E77-428B-A7C3-67654426F906}">
      <dsp:nvSpPr>
        <dsp:cNvPr id="0" name=""/>
        <dsp:cNvSpPr/>
      </dsp:nvSpPr>
      <dsp:spPr>
        <a:xfrm>
          <a:off x="1081055" y="807411"/>
          <a:ext cx="5377577" cy="5377577"/>
        </a:xfrm>
        <a:prstGeom prst="blockArc">
          <a:avLst>
            <a:gd name="adj1" fmla="val 20520000"/>
            <a:gd name="adj2" fmla="val 3240000"/>
            <a:gd name="adj3" fmla="val 4644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EF705-FEFE-4583-8507-81CC03D6F799}">
      <dsp:nvSpPr>
        <dsp:cNvPr id="0" name=""/>
        <dsp:cNvSpPr/>
      </dsp:nvSpPr>
      <dsp:spPr>
        <a:xfrm>
          <a:off x="1081055" y="807411"/>
          <a:ext cx="5377577" cy="5377577"/>
        </a:xfrm>
        <a:prstGeom prst="blockArc">
          <a:avLst>
            <a:gd name="adj1" fmla="val 16200000"/>
            <a:gd name="adj2" fmla="val 20520000"/>
            <a:gd name="adj3" fmla="val 464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A5E64-7466-42BA-A9D7-3512BB468711}">
      <dsp:nvSpPr>
        <dsp:cNvPr id="0" name=""/>
        <dsp:cNvSpPr/>
      </dsp:nvSpPr>
      <dsp:spPr>
        <a:xfrm>
          <a:off x="2531023" y="2257378"/>
          <a:ext cx="2477641" cy="24776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smtClean="0"/>
            <a:t>IND SIZE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USD 20 + MIL</a:t>
          </a:r>
          <a:endParaRPr lang="en-US" sz="1800" kern="1200" dirty="0"/>
        </a:p>
      </dsp:txBody>
      <dsp:txXfrm>
        <a:off x="2893865" y="2620220"/>
        <a:ext cx="1751957" cy="1751957"/>
      </dsp:txXfrm>
    </dsp:sp>
    <dsp:sp modelId="{2F315D14-6603-4DB3-9F1B-5E75244FCF0E}">
      <dsp:nvSpPr>
        <dsp:cNvPr id="0" name=""/>
        <dsp:cNvSpPr/>
      </dsp:nvSpPr>
      <dsp:spPr>
        <a:xfrm>
          <a:off x="2902669" y="2673"/>
          <a:ext cx="1734349" cy="17343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CONSUMER</a:t>
          </a:r>
          <a:endParaRPr lang="en-US" sz="1800" kern="1200" dirty="0"/>
        </a:p>
      </dsp:txBody>
      <dsp:txXfrm>
        <a:off x="3156659" y="256663"/>
        <a:ext cx="1226369" cy="1226369"/>
      </dsp:txXfrm>
    </dsp:sp>
    <dsp:sp modelId="{1C83D99B-0EB2-4C15-B419-4790CAACF0C3}">
      <dsp:nvSpPr>
        <dsp:cNvPr id="0" name=""/>
        <dsp:cNvSpPr/>
      </dsp:nvSpPr>
      <dsp:spPr>
        <a:xfrm>
          <a:off x="5400479" y="1817437"/>
          <a:ext cx="1734349" cy="1734349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INDUSTRY/ TRADE</a:t>
          </a:r>
          <a:endParaRPr lang="en-US" sz="1800" kern="1200" dirty="0"/>
        </a:p>
      </dsp:txBody>
      <dsp:txXfrm>
        <a:off x="5654469" y="2071427"/>
        <a:ext cx="1226369" cy="1226369"/>
      </dsp:txXfrm>
    </dsp:sp>
    <dsp:sp modelId="{CD776A72-C292-4615-A825-7D94AAAA5909}">
      <dsp:nvSpPr>
        <dsp:cNvPr id="0" name=""/>
        <dsp:cNvSpPr/>
      </dsp:nvSpPr>
      <dsp:spPr>
        <a:xfrm>
          <a:off x="4446400" y="4753788"/>
          <a:ext cx="1734349" cy="1734349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MEDIA</a:t>
          </a:r>
          <a:endParaRPr lang="en-US" sz="1800" kern="1200" dirty="0"/>
        </a:p>
      </dsp:txBody>
      <dsp:txXfrm>
        <a:off x="4700390" y="5007778"/>
        <a:ext cx="1226369" cy="1226369"/>
      </dsp:txXfrm>
    </dsp:sp>
    <dsp:sp modelId="{91A17CE1-23E9-4ECE-9958-94D5C295022E}">
      <dsp:nvSpPr>
        <dsp:cNvPr id="0" name=""/>
        <dsp:cNvSpPr/>
      </dsp:nvSpPr>
      <dsp:spPr>
        <a:xfrm>
          <a:off x="1358938" y="4753788"/>
          <a:ext cx="1734349" cy="1734349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RETAIL</a:t>
          </a:r>
          <a:endParaRPr lang="en-US" sz="1800" kern="1200" dirty="0"/>
        </a:p>
      </dsp:txBody>
      <dsp:txXfrm>
        <a:off x="1612928" y="5007778"/>
        <a:ext cx="1226369" cy="1226369"/>
      </dsp:txXfrm>
    </dsp:sp>
    <dsp:sp modelId="{4A5324F7-82DC-4058-89DC-E2DCD9DEC211}">
      <dsp:nvSpPr>
        <dsp:cNvPr id="0" name=""/>
        <dsp:cNvSpPr/>
      </dsp:nvSpPr>
      <dsp:spPr>
        <a:xfrm>
          <a:off x="404860" y="1817437"/>
          <a:ext cx="1734349" cy="173434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SOCIAL</a:t>
          </a:r>
          <a:endParaRPr lang="en-US" sz="1800" kern="1200" dirty="0"/>
        </a:p>
      </dsp:txBody>
      <dsp:txXfrm>
        <a:off x="658850" y="2071427"/>
        <a:ext cx="1226369" cy="1226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B3220-BBE1-4FFE-8389-898A2C0026F8}">
      <dsp:nvSpPr>
        <dsp:cNvPr id="0" name=""/>
        <dsp:cNvSpPr/>
      </dsp:nvSpPr>
      <dsp:spPr>
        <a:xfrm>
          <a:off x="3211223" y="330338"/>
          <a:ext cx="4268995" cy="4268995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TRAININGS</a:t>
          </a:r>
          <a:endParaRPr lang="en-US" sz="2500" kern="1200" dirty="0"/>
        </a:p>
      </dsp:txBody>
      <dsp:txXfrm>
        <a:off x="5461085" y="1234959"/>
        <a:ext cx="1524641" cy="1270534"/>
      </dsp:txXfrm>
    </dsp:sp>
    <dsp:sp modelId="{BFE473D8-B77A-4636-A12C-D38B65997E73}">
      <dsp:nvSpPr>
        <dsp:cNvPr id="0" name=""/>
        <dsp:cNvSpPr/>
      </dsp:nvSpPr>
      <dsp:spPr>
        <a:xfrm>
          <a:off x="3123302" y="482803"/>
          <a:ext cx="4268995" cy="4268995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SEMINARS &amp; WORKSHOPS</a:t>
          </a:r>
          <a:endParaRPr lang="en-US" sz="2500" kern="1200" dirty="0"/>
        </a:p>
      </dsp:txBody>
      <dsp:txXfrm>
        <a:off x="4139729" y="3252568"/>
        <a:ext cx="2286962" cy="1118070"/>
      </dsp:txXfrm>
    </dsp:sp>
    <dsp:sp modelId="{D81207F9-BEBA-4FD8-AF09-F0F6788A1F6D}">
      <dsp:nvSpPr>
        <dsp:cNvPr id="0" name=""/>
        <dsp:cNvSpPr/>
      </dsp:nvSpPr>
      <dsp:spPr>
        <a:xfrm>
          <a:off x="3035381" y="330338"/>
          <a:ext cx="4268995" cy="4268995"/>
        </a:xfrm>
        <a:prstGeom prst="pie">
          <a:avLst>
            <a:gd name="adj1" fmla="val 9000000"/>
            <a:gd name="adj2" fmla="val 1620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SURVEYS</a:t>
          </a:r>
          <a:endParaRPr lang="en-US" sz="2500" kern="1200" dirty="0"/>
        </a:p>
      </dsp:txBody>
      <dsp:txXfrm>
        <a:off x="3529873" y="1234959"/>
        <a:ext cx="1524641" cy="1270534"/>
      </dsp:txXfrm>
    </dsp:sp>
    <dsp:sp modelId="{CA2F72BB-EC24-49FF-AEA5-FA985418A3C1}">
      <dsp:nvSpPr>
        <dsp:cNvPr id="0" name=""/>
        <dsp:cNvSpPr/>
      </dsp:nvSpPr>
      <dsp:spPr>
        <a:xfrm>
          <a:off x="2947304" y="66067"/>
          <a:ext cx="4797538" cy="479753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solidFill>
            <a:schemeClr val="bg1">
              <a:lumMod val="9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59B43-AA5B-40A5-BD57-2CD7A081BE40}">
      <dsp:nvSpPr>
        <dsp:cNvPr id="0" name=""/>
        <dsp:cNvSpPr/>
      </dsp:nvSpPr>
      <dsp:spPr>
        <a:xfrm>
          <a:off x="2859030" y="218262"/>
          <a:ext cx="4797538" cy="479753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solidFill>
            <a:schemeClr val="bg1">
              <a:lumMod val="9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8160E-CAA9-45CB-A434-2534174106DB}">
      <dsp:nvSpPr>
        <dsp:cNvPr id="0" name=""/>
        <dsp:cNvSpPr/>
      </dsp:nvSpPr>
      <dsp:spPr>
        <a:xfrm>
          <a:off x="2770757" y="66067"/>
          <a:ext cx="4797538" cy="479753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0070C0"/>
        </a:solidFill>
        <a:ln>
          <a:solidFill>
            <a:schemeClr val="bg1">
              <a:lumMod val="9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5865C-ABBB-4A17-A5F1-84AA65688A6A}">
      <dsp:nvSpPr>
        <dsp:cNvPr id="0" name=""/>
        <dsp:cNvSpPr/>
      </dsp:nvSpPr>
      <dsp:spPr>
        <a:xfrm>
          <a:off x="0" y="0"/>
          <a:ext cx="4485306" cy="4665194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3E9523-1E39-43CA-8B9E-95C707A30F9B}">
      <dsp:nvSpPr>
        <dsp:cNvPr id="0" name=""/>
        <dsp:cNvSpPr/>
      </dsp:nvSpPr>
      <dsp:spPr>
        <a:xfrm>
          <a:off x="2242653" y="469025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Industry Overview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495980"/>
        <a:ext cx="2861539" cy="498259"/>
      </dsp:txXfrm>
    </dsp:sp>
    <dsp:sp modelId="{7A4C641F-4460-46CF-A001-E9802F02DB56}">
      <dsp:nvSpPr>
        <dsp:cNvPr id="0" name=""/>
        <dsp:cNvSpPr/>
      </dsp:nvSpPr>
      <dsp:spPr>
        <a:xfrm>
          <a:off x="2242653" y="1090215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Industry Review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1117170"/>
        <a:ext cx="2861539" cy="498259"/>
      </dsp:txXfrm>
    </dsp:sp>
    <dsp:sp modelId="{F1612940-3FE1-48B0-B5E4-D72D26D784E2}">
      <dsp:nvSpPr>
        <dsp:cNvPr id="0" name=""/>
        <dsp:cNvSpPr/>
      </dsp:nvSpPr>
      <dsp:spPr>
        <a:xfrm>
          <a:off x="2242653" y="1711406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Member Satisfaction Survey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1738361"/>
        <a:ext cx="2861539" cy="498259"/>
      </dsp:txXfrm>
    </dsp:sp>
    <dsp:sp modelId="{6FFB393C-C842-480E-85AE-4992B132E4D6}">
      <dsp:nvSpPr>
        <dsp:cNvPr id="0" name=""/>
        <dsp:cNvSpPr/>
      </dsp:nvSpPr>
      <dsp:spPr>
        <a:xfrm>
          <a:off x="2242653" y="2332597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COVID/ Political Impact on Industry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2359552"/>
        <a:ext cx="2861539" cy="498259"/>
      </dsp:txXfrm>
    </dsp:sp>
    <dsp:sp modelId="{DCFF6FAB-B9C8-406D-AEEE-13A782992DE2}">
      <dsp:nvSpPr>
        <dsp:cNvPr id="0" name=""/>
        <dsp:cNvSpPr/>
      </dsp:nvSpPr>
      <dsp:spPr>
        <a:xfrm>
          <a:off x="2242653" y="2953787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Industry Labor Survey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2980742"/>
        <a:ext cx="2861539" cy="498259"/>
      </dsp:txXfrm>
    </dsp:sp>
    <dsp:sp modelId="{D2BD5DC5-CDAC-4303-BBDF-EBD9F0EC2B0F}">
      <dsp:nvSpPr>
        <dsp:cNvPr id="0" name=""/>
        <dsp:cNvSpPr/>
      </dsp:nvSpPr>
      <dsp:spPr>
        <a:xfrm>
          <a:off x="2242653" y="3574978"/>
          <a:ext cx="2915449" cy="552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Arial Narrow" panose="020B0606020202030204" pitchFamily="34" charset="0"/>
            </a:rPr>
            <a:t>Industry White Paper/ Policy Paper</a:t>
          </a:r>
          <a:endParaRPr lang="en-US" sz="1500" b="1" kern="1200" dirty="0">
            <a:latin typeface="Arial Narrow" panose="020B0606020202030204" pitchFamily="34" charset="0"/>
          </a:endParaRPr>
        </a:p>
      </dsp:txBody>
      <dsp:txXfrm>
        <a:off x="2269608" y="3601933"/>
        <a:ext cx="2861539" cy="498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68263"/>
            <a:ext cx="9144000" cy="23507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88997"/>
            <a:ext cx="9144000" cy="11644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object 4"/>
          <p:cNvSpPr>
            <a:spLocks noChangeAspect="1"/>
          </p:cNvSpPr>
          <p:nvPr userDrawn="1"/>
        </p:nvSpPr>
        <p:spPr>
          <a:xfrm>
            <a:off x="4312920" y="577555"/>
            <a:ext cx="3566160" cy="2420733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12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150" y="76368"/>
            <a:ext cx="9114649" cy="9535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object 4"/>
          <p:cNvSpPr>
            <a:spLocks noChangeAspect="1"/>
          </p:cNvSpPr>
          <p:nvPr userDrawn="1"/>
        </p:nvSpPr>
        <p:spPr>
          <a:xfrm>
            <a:off x="713072" y="78928"/>
            <a:ext cx="1400951" cy="950976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6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599" y="496954"/>
            <a:ext cx="10515600" cy="2852737"/>
          </a:xfrm>
        </p:spPr>
        <p:txBody>
          <a:bodyPr anchor="b"/>
          <a:lstStyle>
            <a:lvl1pPr algn="ctr">
              <a:defRPr sz="6000" b="1" baseline="0"/>
            </a:lvl1pPr>
          </a:lstStyle>
          <a:p>
            <a:endParaRPr lang="en-US" dirty="0"/>
          </a:p>
        </p:txBody>
      </p:sp>
      <p:sp>
        <p:nvSpPr>
          <p:cNvPr id="4" name="object 4"/>
          <p:cNvSpPr>
            <a:spLocks noChangeAspect="1"/>
          </p:cNvSpPr>
          <p:nvPr userDrawn="1"/>
        </p:nvSpPr>
        <p:spPr>
          <a:xfrm>
            <a:off x="4287319" y="3426693"/>
            <a:ext cx="3566160" cy="2420733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0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09290"/>
            <a:ext cx="5181600" cy="52396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09290"/>
            <a:ext cx="5181600" cy="52396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object 4"/>
          <p:cNvSpPr>
            <a:spLocks noChangeAspect="1"/>
          </p:cNvSpPr>
          <p:nvPr userDrawn="1"/>
        </p:nvSpPr>
        <p:spPr>
          <a:xfrm>
            <a:off x="713072" y="78928"/>
            <a:ext cx="1400951" cy="950976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1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object 4"/>
          <p:cNvSpPr>
            <a:spLocks noChangeAspect="1"/>
          </p:cNvSpPr>
          <p:nvPr userDrawn="1"/>
        </p:nvSpPr>
        <p:spPr>
          <a:xfrm>
            <a:off x="713072" y="78928"/>
            <a:ext cx="1400951" cy="950976"/>
          </a:xfrm>
          <a:prstGeom prst="rect">
            <a:avLst/>
          </a:prstGeom>
          <a:blipFill>
            <a:blip r:embed="rId2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34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7232" y="105244"/>
            <a:ext cx="9116568" cy="950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37912"/>
            <a:ext cx="10515600" cy="513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7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</p:titleStyle>
    <p:bodyStyle>
      <a:lvl1pPr marL="404813" indent="-404813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1pPr>
      <a:lvl2pPr marL="798513" indent="-341313" algn="l" defTabSz="914400" rtl="0" eaLnBrk="1" latinLnBrk="0" hangingPunct="1">
        <a:lnSpc>
          <a:spcPct val="90000"/>
        </a:lnSpc>
        <a:spcBef>
          <a:spcPts val="500"/>
        </a:spcBef>
        <a:buFont typeface="Arial Narrow" panose="020B0606020202030204" pitchFamily="34" charset="0"/>
        <a:buChar char="─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6400" b="1" dirty="0" smtClean="0">
                <a:solidFill>
                  <a:schemeClr val="accent5"/>
                </a:solidFill>
              </a:rPr>
              <a:t>HOW MRA IS SUPPORTING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MYANMAR MARKET RESEARCH INDUSTRY AND TRADE ASSOCIATIONS 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Thurein Nyein – Vice Chairman (1)</a:t>
            </a:r>
          </a:p>
        </p:txBody>
      </p:sp>
    </p:spTree>
    <p:extLst>
      <p:ext uri="{BB962C8B-B14F-4D97-AF65-F5344CB8AC3E}">
        <p14:creationId xmlns:p14="http://schemas.microsoft.com/office/powerpoint/2010/main" val="3134660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76932445"/>
              </p:ext>
            </p:extLst>
          </p:nvPr>
        </p:nvGraphicFramePr>
        <p:xfrm>
          <a:off x="4520766" y="115503"/>
          <a:ext cx="7539689" cy="653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87678" y="2562445"/>
            <a:ext cx="411319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 Narrow" panose="020B0606020202030204" pitchFamily="34" charset="0"/>
              </a:rPr>
              <a:t>The professional association comprised of Myanmar’s leading research companies and researchers that aims to upgrade and promote the research industry by …</a:t>
            </a:r>
          </a:p>
          <a:p>
            <a:pPr marL="288925" lvl="1" indent="-288925">
              <a:spcAft>
                <a:spcPts val="600"/>
              </a:spcAft>
              <a:buFont typeface="Arial Narrow" panose="020B0606020202030204" pitchFamily="34" charset="0"/>
              <a:buChar char="─"/>
            </a:pPr>
            <a:r>
              <a:rPr lang="en-US" sz="2000" dirty="0" smtClean="0">
                <a:latin typeface="Arial Narrow" panose="020B0606020202030204" pitchFamily="34" charset="0"/>
              </a:rPr>
              <a:t>Increasing the value of research professionals</a:t>
            </a:r>
          </a:p>
          <a:p>
            <a:pPr marL="288925" lvl="1" indent="-288925">
              <a:spcAft>
                <a:spcPts val="600"/>
              </a:spcAft>
              <a:buFont typeface="Arial Narrow" panose="020B0606020202030204" pitchFamily="34" charset="0"/>
              <a:buChar char="─"/>
            </a:pPr>
            <a:r>
              <a:rPr lang="en-US" sz="2000" dirty="0" smtClean="0">
                <a:latin typeface="Arial Narrow" panose="020B0606020202030204" pitchFamily="34" charset="0"/>
              </a:rPr>
              <a:t>Distributing professional knowledge and procedures to new researchers</a:t>
            </a:r>
          </a:p>
          <a:p>
            <a:pPr marL="288925" lvl="1" indent="-288925">
              <a:spcAft>
                <a:spcPts val="600"/>
              </a:spcAft>
              <a:buFont typeface="Arial Narrow" panose="020B0606020202030204" pitchFamily="34" charset="0"/>
              <a:buChar char="─"/>
            </a:pPr>
            <a:r>
              <a:rPr lang="en-US" sz="2000" dirty="0" smtClean="0">
                <a:latin typeface="Arial Narrow" panose="020B0606020202030204" pitchFamily="34" charset="0"/>
              </a:rPr>
              <a:t>Monitoring &amp; Evaluating the Standard Code of Conduct</a:t>
            </a:r>
          </a:p>
          <a:p>
            <a:pPr marL="288925" lvl="1" indent="-288925">
              <a:spcAft>
                <a:spcPts val="600"/>
              </a:spcAft>
              <a:buFont typeface="Arial Narrow" panose="020B0606020202030204" pitchFamily="34" charset="0"/>
              <a:buChar char="─"/>
            </a:pPr>
            <a:r>
              <a:rPr lang="en-US" sz="2000" dirty="0" smtClean="0">
                <a:latin typeface="Arial Narrow" panose="020B0606020202030204" pitchFamily="34" charset="0"/>
              </a:rPr>
              <a:t>Establishing Myanmar socio-economic indicators …</a:t>
            </a:r>
          </a:p>
        </p:txBody>
      </p:sp>
      <p:sp>
        <p:nvSpPr>
          <p:cNvPr id="7" name="object 4"/>
          <p:cNvSpPr>
            <a:spLocks noChangeAspect="1"/>
          </p:cNvSpPr>
          <p:nvPr/>
        </p:nvSpPr>
        <p:spPr>
          <a:xfrm>
            <a:off x="280668" y="79641"/>
            <a:ext cx="3657600" cy="2482804"/>
          </a:xfrm>
          <a:prstGeom prst="rect">
            <a:avLst/>
          </a:prstGeom>
          <a:blipFill>
            <a:blip r:embed="rId7" cstate="print"/>
            <a:srcRect/>
            <a:stretch>
              <a:fillRect l="-28821" r="-31999" b="-11333"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sz="2160" dirty="0">
                <a:solidFill>
                  <a:prstClr val="black"/>
                </a:solidFill>
                <a:latin typeface="Pyidaungsu" pitchFamily="34" charset="0"/>
                <a:cs typeface="Pyidaungsu" pitchFamily="34" charset="0"/>
              </a:rPr>
              <a:t> </a:t>
            </a:r>
            <a:endParaRPr sz="2160" dirty="0">
              <a:solidFill>
                <a:prstClr val="black"/>
              </a:solidFill>
              <a:latin typeface="Pyidaungsu" pitchFamily="34" charset="0"/>
              <a:cs typeface="Pyidaungs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959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SUPPORTS TO THE RESEARCH INDUSTRY …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30819"/>
              </p:ext>
            </p:extLst>
          </p:nvPr>
        </p:nvGraphicFramePr>
        <p:xfrm>
          <a:off x="838200" y="1029905"/>
          <a:ext cx="10515600" cy="508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8418897" y="2274316"/>
            <a:ext cx="35645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Basic level market research training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Mid-level market research training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Mid-level ESOMAR research training</a:t>
            </a: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081" y="1177036"/>
            <a:ext cx="3511296" cy="2194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7890" y="3518728"/>
            <a:ext cx="318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Job Creation for Field Staffs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Status Update on current Issues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Standardizations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5014196" y="5934670"/>
            <a:ext cx="35645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Industry Updates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Knowledge Sharing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 Narrow" panose="020B0606020202030204" pitchFamily="34" charset="0"/>
              </a:rPr>
              <a:t>Consumers &amp; Market Information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58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SUPPORTS TO 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ASSOCIATIONS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98798"/>
              </p:ext>
            </p:extLst>
          </p:nvPr>
        </p:nvGraphicFramePr>
        <p:xfrm>
          <a:off x="6796474" y="1551580"/>
          <a:ext cx="5158103" cy="4665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528" y="1563005"/>
            <a:ext cx="6309360" cy="46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51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89487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152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Pyidaungsu</vt:lpstr>
      <vt:lpstr>Wingdings</vt:lpstr>
      <vt:lpstr>Office Theme</vt:lpstr>
      <vt:lpstr>HOW MRA IS SUPPORTING  MYANMAR MARKET RESEARCH INDUSTRY AND TRADE ASSOCIATIONS </vt:lpstr>
      <vt:lpstr>PowerPoint Presentation</vt:lpstr>
      <vt:lpstr>SUPPORTS TO THE RESEARCH INDUSTRY …</vt:lpstr>
      <vt:lpstr>SUPPORTS TO THE TRADE ASSOCIATIONS …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MRA IS SUPPORTING  MYANMAR MARKET RESEARCH INDUSTRY AND TRADE ASSOCIATIONS</dc:title>
  <dc:creator>Dell</dc:creator>
  <cp:lastModifiedBy>Dell</cp:lastModifiedBy>
  <cp:revision>23</cp:revision>
  <dcterms:created xsi:type="dcterms:W3CDTF">2022-03-01T02:21:59Z</dcterms:created>
  <dcterms:modified xsi:type="dcterms:W3CDTF">2022-03-02T16:44:43Z</dcterms:modified>
</cp:coreProperties>
</file>